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1139" r:id="rId3"/>
    <p:sldId id="1161" r:id="rId4"/>
    <p:sldId id="1164" r:id="rId5"/>
    <p:sldId id="1165" r:id="rId6"/>
    <p:sldId id="1166" r:id="rId7"/>
    <p:sldId id="1162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80016" autoAdjust="0"/>
  </p:normalViewPr>
  <p:slideViewPr>
    <p:cSldViewPr>
      <p:cViewPr varScale="1">
        <p:scale>
          <a:sx n="205" d="100"/>
          <a:sy n="205" d="100"/>
        </p:scale>
        <p:origin x="31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2/26/22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77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7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42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84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2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Thessalonians 2:1-12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6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Now concerning the coming of our Lord Jesus Christ and our being gathered together to him, we ask you, brothers,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not to be quickly shaken in mind or alarmed, either by a spirit or a spoken word, or a letter seeming to be from us, to the effect that the day of the Lord has come.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Let no one deceive you in any way.  For that day will not come, unless the rebellion comes first, and the man of lawlessness is revealed, the son of destruction,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who opposes and exalts himself against every so-called god or object of worship, so that he takes his seat in the temple of God, proclaiming himself to be God.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Do you not remember that when I was still with you I told you these things?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you know what is restraining him now so that he may be revealed in his time.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31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7 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the mystery of lawlessness is already at work.  Only he who now restrains it will do so until he is out of the way.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8 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then the lawless one will be revealed, whom the Lord Jesus will kill with the breath of his mouth and bring to nothing by the appearance of his coming.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9 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 coming of the lawless one is by the activity of Satan with all power and false signs and wonders,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10 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with all wicked deception for those who are perishing, because they refused to love the truth and so be saved. 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11 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 God sends them a strong delusion, so that they may believe what is false, </a:t>
            </a:r>
            <a:r>
              <a:rPr lang="en-AU" sz="27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12 </a:t>
            </a:r>
            <a:r>
              <a:rPr lang="en-AU" sz="27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in order that all may be condemned who did not believe the truth but had pleasure in unrighteousness.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00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shing reels on rods on a beach.">
            <a:extLst>
              <a:ext uri="{FF2B5EF4-FFF2-40B4-BE49-F238E27FC236}">
                <a16:creationId xmlns:a16="http://schemas.microsoft.com/office/drawing/2014/main" id="{5E9B787D-E3D6-9345-8E67-509DA77F3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7381"/>
            <a:ext cx="6490212" cy="365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urf 60GVCR | Alvey Reels - USA">
            <a:extLst>
              <a:ext uri="{FF2B5EF4-FFF2-40B4-BE49-F238E27FC236}">
                <a16:creationId xmlns:a16="http://schemas.microsoft.com/office/drawing/2014/main" id="{65464ABB-3CF6-4047-8F71-FF042A6DC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37220"/>
            <a:ext cx="2858194" cy="3178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4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Coming of Jesus...  But first: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4495" y="337220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Dead won’t miss out.  Those who have died will be raised and we meet Jesus together.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Day of the Lord won’t go ‘unnoticed’.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833794" y="4513684"/>
            <a:ext cx="7056786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the son of destruction,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who opposes and exalts himself against every so-called god or object of worship, so that he takes his seat in the temple of God, proclaiming himself to be God.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4355976" y="633655"/>
            <a:ext cx="451776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Misinformation (deception) abounds in regard to the coming of Jesus.  Don’t be Deceived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460CF8-28BC-6D40-B474-0C643C8A79F1}"/>
              </a:ext>
            </a:extLst>
          </p:cNvPr>
          <p:cNvSpPr txBox="1"/>
          <p:nvPr/>
        </p:nvSpPr>
        <p:spPr>
          <a:xfrm>
            <a:off x="-1" y="1014202"/>
            <a:ext cx="17169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B98C1-E697-E247-BDA1-489D2172D8B6}"/>
              </a:ext>
            </a:extLst>
          </p:cNvPr>
          <p:cNvSpPr txBox="1"/>
          <p:nvPr/>
        </p:nvSpPr>
        <p:spPr>
          <a:xfrm>
            <a:off x="-2946" y="1243797"/>
            <a:ext cx="55617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revolt against God’s appointed civil authorities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202B1-7223-474C-9F5F-27F32EB5EBE2}"/>
              </a:ext>
            </a:extLst>
          </p:cNvPr>
          <p:cNvSpPr txBox="1"/>
          <p:nvPr/>
        </p:nvSpPr>
        <p:spPr>
          <a:xfrm>
            <a:off x="-2946" y="1473392"/>
            <a:ext cx="923443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revolt – a departure from the Faith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13F34-100C-7C47-B64F-A9EC555ED266}"/>
              </a:ext>
            </a:extLst>
          </p:cNvPr>
          <p:cNvSpPr txBox="1"/>
          <p:nvPr/>
        </p:nvSpPr>
        <p:spPr>
          <a:xfrm>
            <a:off x="-2946" y="1842724"/>
            <a:ext cx="41412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revealing of the Man of Lawlessness: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274F1E-11EE-E944-8CAE-A639866B4A1C}"/>
              </a:ext>
            </a:extLst>
          </p:cNvPr>
          <p:cNvSpPr txBox="1"/>
          <p:nvPr/>
        </p:nvSpPr>
        <p:spPr>
          <a:xfrm>
            <a:off x="-16287" y="2109940"/>
            <a:ext cx="912166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powerful man (satanic spiritual power);   Will deceive many with his false signs and miracles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 to God and all religion ;    Will set himself up as the one to be worshipped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1D248B-989A-7543-A2A2-FC0C5BC12893}"/>
              </a:ext>
            </a:extLst>
          </p:cNvPr>
          <p:cNvSpPr txBox="1"/>
          <p:nvPr/>
        </p:nvSpPr>
        <p:spPr>
          <a:xfrm>
            <a:off x="3903144" y="1866374"/>
            <a:ext cx="520223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of destruction;  antichrist; 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Beast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-9873" y="2687852"/>
            <a:ext cx="91152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is already at work, but restrained.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2946" y="2980712"/>
            <a:ext cx="914245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= refusal to recognise authority / the Law / Law-giver  (religious &amp; civil/judicial)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society descends into Lawlessness, antichrist will rise as a ‘saviour’</a:t>
            </a:r>
          </a:p>
        </p:txBody>
      </p:sp>
    </p:spTree>
    <p:extLst>
      <p:ext uri="{BB962C8B-B14F-4D97-AF65-F5344CB8AC3E}">
        <p14:creationId xmlns:p14="http://schemas.microsoft.com/office/powerpoint/2010/main" val="188676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6" grpId="0"/>
      <p:bldP spid="8" grpId="0"/>
      <p:bldP spid="10" grpId="0"/>
      <p:bldP spid="11" grpId="0"/>
      <p:bldP spid="12" grpId="0"/>
      <p:bldP spid="14" grpId="0" uiExpand="1" build="p"/>
      <p:bldP spid="15" grpId="0"/>
      <p:bldP spid="17" grpId="0"/>
      <p:bldP spid="1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Coming of Jesus...  But first: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4495" y="337220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Dead won’t miss out.  Those who have died will be raised and we meet Jesus together.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Day of the Lord won’t go ‘unnoticed’.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4495" y="4237672"/>
            <a:ext cx="8100392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you know what is restraining him now so that he may be revealed in his time. 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the mystery of lawlessness is already at work.  Only he who now restrains it will do so until he is out of the way. 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then the lawless one will be revealed, whom the Lord Jesus will kill with the breath of his mouth and bring to nothing by the appearance of his coming.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4355976" y="633655"/>
            <a:ext cx="451776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Misinformation (deception) abounds in regard to the coming of Jesus.  Don’t be Deceived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460CF8-28BC-6D40-B474-0C643C8A79F1}"/>
              </a:ext>
            </a:extLst>
          </p:cNvPr>
          <p:cNvSpPr txBox="1"/>
          <p:nvPr/>
        </p:nvSpPr>
        <p:spPr>
          <a:xfrm>
            <a:off x="-1" y="1014202"/>
            <a:ext cx="17169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B98C1-E697-E247-BDA1-489D2172D8B6}"/>
              </a:ext>
            </a:extLst>
          </p:cNvPr>
          <p:cNvSpPr txBox="1"/>
          <p:nvPr/>
        </p:nvSpPr>
        <p:spPr>
          <a:xfrm>
            <a:off x="-2946" y="1243797"/>
            <a:ext cx="55617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revolt against God’s appointed civil authorities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202B1-7223-474C-9F5F-27F32EB5EBE2}"/>
              </a:ext>
            </a:extLst>
          </p:cNvPr>
          <p:cNvSpPr txBox="1"/>
          <p:nvPr/>
        </p:nvSpPr>
        <p:spPr>
          <a:xfrm>
            <a:off x="-2946" y="1473392"/>
            <a:ext cx="923443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revolt – a departure from the Faith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13F34-100C-7C47-B64F-A9EC555ED266}"/>
              </a:ext>
            </a:extLst>
          </p:cNvPr>
          <p:cNvSpPr txBox="1"/>
          <p:nvPr/>
        </p:nvSpPr>
        <p:spPr>
          <a:xfrm>
            <a:off x="-2946" y="1842724"/>
            <a:ext cx="41412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revealing of the Man of Lawlessness: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274F1E-11EE-E944-8CAE-A639866B4A1C}"/>
              </a:ext>
            </a:extLst>
          </p:cNvPr>
          <p:cNvSpPr txBox="1"/>
          <p:nvPr/>
        </p:nvSpPr>
        <p:spPr>
          <a:xfrm>
            <a:off x="-16287" y="2109940"/>
            <a:ext cx="912166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powerful man (satanic spiritual power);   Will deceive many with his false signs and miracles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 to God and all religion ;    Will set himself up as the one to be worshipped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1D248B-989A-7543-A2A2-FC0C5BC12893}"/>
              </a:ext>
            </a:extLst>
          </p:cNvPr>
          <p:cNvSpPr txBox="1"/>
          <p:nvPr/>
        </p:nvSpPr>
        <p:spPr>
          <a:xfrm>
            <a:off x="3903144" y="1866374"/>
            <a:ext cx="520223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of destruction;  antichrist; 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Beast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-9873" y="2687852"/>
            <a:ext cx="91152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is already at work, but restrained.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2946" y="2980712"/>
            <a:ext cx="9142450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= refusal to recognise authority / the Law / Law-giver  (religious &amp; civil/judicial)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society descends into Lawlessness, antichrist will rise as a ‘saviour’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to fear.  God has it in control.  Jesus will kill antichrist with breath...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restraining “lawlessness” through His appointed authorities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Rom13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047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-1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Coming of Jesus...  But first: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4495" y="337220"/>
            <a:ext cx="91395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Dead won’t miss out.  Those who have died will be raised and we meet Jesus together.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Day of the Lord won’t go ‘unnoticed’.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A84375-E7A0-CE4A-8B61-1B281007F1AD}"/>
              </a:ext>
            </a:extLst>
          </p:cNvPr>
          <p:cNvSpPr txBox="1"/>
          <p:nvPr/>
        </p:nvSpPr>
        <p:spPr>
          <a:xfrm>
            <a:off x="4355976" y="633655"/>
            <a:ext cx="4517764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Misinformation (deception) abounds in regard to the coming of Jesus.  Don’t be Deceived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460CF8-28BC-6D40-B474-0C643C8A79F1}"/>
              </a:ext>
            </a:extLst>
          </p:cNvPr>
          <p:cNvSpPr txBox="1"/>
          <p:nvPr/>
        </p:nvSpPr>
        <p:spPr>
          <a:xfrm>
            <a:off x="-1" y="1014202"/>
            <a:ext cx="17169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Rebellion: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B98C1-E697-E247-BDA1-489D2172D8B6}"/>
              </a:ext>
            </a:extLst>
          </p:cNvPr>
          <p:cNvSpPr txBox="1"/>
          <p:nvPr/>
        </p:nvSpPr>
        <p:spPr>
          <a:xfrm>
            <a:off x="-2946" y="1243797"/>
            <a:ext cx="556176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revolt against God’s appointed civil authorities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9202B1-7223-474C-9F5F-27F32EB5EBE2}"/>
              </a:ext>
            </a:extLst>
          </p:cNvPr>
          <p:cNvSpPr txBox="1"/>
          <p:nvPr/>
        </p:nvSpPr>
        <p:spPr>
          <a:xfrm>
            <a:off x="-2946" y="1473392"/>
            <a:ext cx="923443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revolt – a departure from the Faith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13F34-100C-7C47-B64F-A9EC555ED266}"/>
              </a:ext>
            </a:extLst>
          </p:cNvPr>
          <p:cNvSpPr txBox="1"/>
          <p:nvPr/>
        </p:nvSpPr>
        <p:spPr>
          <a:xfrm>
            <a:off x="-2946" y="1842724"/>
            <a:ext cx="41412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revealing of the Man of Lawlessness: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274F1E-11EE-E944-8CAE-A639866B4A1C}"/>
              </a:ext>
            </a:extLst>
          </p:cNvPr>
          <p:cNvSpPr txBox="1"/>
          <p:nvPr/>
        </p:nvSpPr>
        <p:spPr>
          <a:xfrm>
            <a:off x="-16287" y="2109940"/>
            <a:ext cx="9121668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powerful man (satanic spiritual power);   Will deceive many with his false signs and miracles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 to God and all religion ;    Will set himself up as the one to be worshipped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1D248B-989A-7543-A2A2-FC0C5BC12893}"/>
              </a:ext>
            </a:extLst>
          </p:cNvPr>
          <p:cNvSpPr txBox="1"/>
          <p:nvPr/>
        </p:nvSpPr>
        <p:spPr>
          <a:xfrm>
            <a:off x="3903144" y="1866374"/>
            <a:ext cx="520223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of destruction;  antichrist;  1</a:t>
            </a:r>
            <a:r>
              <a:rPr lang="en-AU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Beast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D2D2A-7BBB-6F4F-B2D2-7FEA23659A96}"/>
              </a:ext>
            </a:extLst>
          </p:cNvPr>
          <p:cNvSpPr txBox="1"/>
          <p:nvPr/>
        </p:nvSpPr>
        <p:spPr>
          <a:xfrm>
            <a:off x="-9873" y="2687852"/>
            <a:ext cx="91152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is already at work, but restrained.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1F7FC1-85C2-3E43-831F-1CF1D3B270C9}"/>
              </a:ext>
            </a:extLst>
          </p:cNvPr>
          <p:cNvSpPr txBox="1"/>
          <p:nvPr/>
        </p:nvSpPr>
        <p:spPr>
          <a:xfrm>
            <a:off x="-2946" y="2980712"/>
            <a:ext cx="9142450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Lawlessness = refusal to recognise authority / the Law / Law-giver  (religious &amp; civil/judicial)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society descends into Lawlessness, antichrist will rise as a ‘saviour’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to fear.  God has it in control.  Jesus will kill antichrist with breath...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restraining “lawlessness” through His appointed authorities (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Rom13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CAA767-99AF-5344-8892-1C37CDBEB5CE}"/>
              </a:ext>
            </a:extLst>
          </p:cNvPr>
          <p:cNvSpPr txBox="1"/>
          <p:nvPr/>
        </p:nvSpPr>
        <p:spPr>
          <a:xfrm>
            <a:off x="8788" y="4118546"/>
            <a:ext cx="91152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God removes the restraint.  </a:t>
            </a:r>
            <a:r>
              <a:rPr lang="en-AU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sends a strong delusion (the Lawless one):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610901-D8CA-8B41-AA7F-26E9CABA353E}"/>
              </a:ext>
            </a:extLst>
          </p:cNvPr>
          <p:cNvSpPr txBox="1"/>
          <p:nvPr/>
        </p:nvSpPr>
        <p:spPr>
          <a:xfrm>
            <a:off x="3274" y="4403204"/>
            <a:ext cx="923443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love the truth will not be impressed by false signs and wonders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Love &amp; obey Jesus Christ and His Gospel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8C5F9AB-6EF6-7E43-88F0-73B76BC12179}"/>
              </a:ext>
            </a:extLst>
          </p:cNvPr>
          <p:cNvSpPr txBox="1"/>
          <p:nvPr/>
        </p:nvSpPr>
        <p:spPr>
          <a:xfrm>
            <a:off x="755576" y="5132085"/>
            <a:ext cx="7395796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confirm that those who reject Jesus, do so because they refuse to love truth</a:t>
            </a:r>
          </a:p>
        </p:txBody>
      </p:sp>
    </p:spTree>
    <p:extLst>
      <p:ext uri="{BB962C8B-B14F-4D97-AF65-F5344CB8AC3E}">
        <p14:creationId xmlns:p14="http://schemas.microsoft.com/office/powerpoint/2010/main" val="3090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143447</TotalTime>
  <Words>1053</Words>
  <Application>Microsoft Macintosh PowerPoint</Application>
  <PresentationFormat>On-screen Show (16:10)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2357</cp:revision>
  <cp:lastPrinted>2022-02-26T06:13:55Z</cp:lastPrinted>
  <dcterms:created xsi:type="dcterms:W3CDTF">2016-11-04T06:28:01Z</dcterms:created>
  <dcterms:modified xsi:type="dcterms:W3CDTF">2022-02-26T06:14:00Z</dcterms:modified>
</cp:coreProperties>
</file>